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76" r:id="rId4"/>
  </p:sldMasterIdLst>
  <p:notesMasterIdLst>
    <p:notesMasterId r:id="rId15"/>
  </p:notesMasterIdLst>
  <p:handoutMasterIdLst>
    <p:handoutMasterId r:id="rId16"/>
  </p:handoutMasterIdLst>
  <p:sldIdLst>
    <p:sldId id="1604" r:id="rId5"/>
    <p:sldId id="1605" r:id="rId6"/>
    <p:sldId id="1596" r:id="rId7"/>
    <p:sldId id="1601" r:id="rId8"/>
    <p:sldId id="1602" r:id="rId9"/>
    <p:sldId id="1603" r:id="rId10"/>
    <p:sldId id="1606" r:id="rId11"/>
    <p:sldId id="1607" r:id="rId12"/>
    <p:sldId id="1585" r:id="rId13"/>
    <p:sldId id="1577" r:id="rId1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EE0AD065-A68F-4529-98D7-CA5147F42085}">
          <p14:sldIdLst>
            <p14:sldId id="1604"/>
            <p14:sldId id="1605"/>
          </p14:sldIdLst>
        </p14:section>
        <p14:section name="Build a basic Microsoft Teams Bot" id="{FB302657-7E8F-4F1B-AFC3-A5414F3E8930}">
          <p14:sldIdLst>
            <p14:sldId id="1596"/>
            <p14:sldId id="1601"/>
            <p14:sldId id="1602"/>
            <p14:sldId id="1603"/>
            <p14:sldId id="1606"/>
          </p14:sldIdLst>
        </p14:section>
        <p14:section name="Summary" id="{6333EB41-E776-48D8-BADF-9940AAE0BE2E}">
          <p14:sldIdLst>
            <p14:sldId id="1607"/>
            <p14:sldId id="1585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4564" autoAdjust="0"/>
    <p:restoredTop sz="86639" autoAdjust="0"/>
  </p:normalViewPr>
  <p:slideViewPr>
    <p:cSldViewPr snapToGrid="0">
      <p:cViewPr varScale="1">
        <p:scale>
          <a:sx n="112" d="100"/>
          <a:sy n="112" d="100"/>
        </p:scale>
        <p:origin x="232" y="1512"/>
      </p:cViewPr>
      <p:guideLst/>
    </p:cSldViewPr>
  </p:slideViewPr>
  <p:outlineViewPr>
    <p:cViewPr>
      <p:scale>
        <a:sx n="33" d="100"/>
        <a:sy n="33" d="100"/>
      </p:scale>
      <p:origin x="0" y="-37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-2224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Wilcox" userId="be6daff017ddb434" providerId="LiveId" clId="{045941D1-F920-4138-B56B-ED15D25346D4}"/>
    <pc:docChg chg="custSel modSld delMainMaster modMainMaster">
      <pc:chgData name="Paul Wilcox" userId="be6daff017ddb434" providerId="LiveId" clId="{045941D1-F920-4138-B56B-ED15D25346D4}" dt="2017-10-06T04:13:24.830" v="35"/>
      <pc:docMkLst>
        <pc:docMk/>
      </pc:docMkLst>
      <pc:sldChg chg="modTransition">
        <pc:chgData name="Paul Wilcox" userId="be6daff017ddb434" providerId="LiveId" clId="{045941D1-F920-4138-B56B-ED15D25346D4}" dt="2017-10-06T04:13:24.830" v="35"/>
        <pc:sldMkLst>
          <pc:docMk/>
          <pc:sldMk cId="2055269796" sldId="1577"/>
        </pc:sldMkLst>
      </pc:sldChg>
      <pc:sldMasterChg chg="delSldLayout modSldLayout">
        <pc:chgData name="Paul Wilcox" userId="be6daff017ddb434" providerId="LiveId" clId="{045941D1-F920-4138-B56B-ED15D25346D4}" dt="2017-10-06T04:13:02.593" v="4" actId="2696"/>
        <pc:sldMasterMkLst>
          <pc:docMk/>
          <pc:sldMasterMk cId="1260006504" sldId="2147484576"/>
        </pc:sldMasterMkLst>
        <pc:sldLayoutChg chg="del">
          <pc:chgData name="Paul Wilcox" userId="be6daff017ddb434" providerId="LiveId" clId="{045941D1-F920-4138-B56B-ED15D25346D4}" dt="2017-10-06T04:12:56.461" v="1" actId="2696"/>
          <pc:sldLayoutMkLst>
            <pc:docMk/>
            <pc:sldMasterMk cId="1260006504" sldId="2147484576"/>
            <pc:sldLayoutMk cId="1144705337" sldId="2147484578"/>
          </pc:sldLayoutMkLst>
        </pc:sldLayoutChg>
        <pc:sldLayoutChg chg="del">
          <pc:chgData name="Paul Wilcox" userId="be6daff017ddb434" providerId="LiveId" clId="{045941D1-F920-4138-B56B-ED15D25346D4}" dt="2017-10-06T04:12:56.473" v="2" actId="2696"/>
          <pc:sldLayoutMkLst>
            <pc:docMk/>
            <pc:sldMasterMk cId="1260006504" sldId="2147484576"/>
            <pc:sldLayoutMk cId="4053770483" sldId="2147484579"/>
          </pc:sldLayoutMkLst>
        </pc:sldLayoutChg>
        <pc:sldLayoutChg chg="delSp">
          <pc:chgData name="Paul Wilcox" userId="be6daff017ddb434" providerId="LiveId" clId="{045941D1-F920-4138-B56B-ED15D25346D4}" dt="2017-10-06T04:12:52.510" v="0" actId="478"/>
          <pc:sldLayoutMkLst>
            <pc:docMk/>
            <pc:sldMasterMk cId="1260006504" sldId="2147484576"/>
            <pc:sldLayoutMk cId="3056907571" sldId="2147484581"/>
          </pc:sldLayoutMkLst>
          <pc:picChg chg="del">
            <ac:chgData name="Paul Wilcox" userId="be6daff017ddb434" providerId="LiveId" clId="{045941D1-F920-4138-B56B-ED15D25346D4}" dt="2017-10-06T04:12:52.510" v="0" actId="478"/>
            <ac:picMkLst>
              <pc:docMk/>
              <pc:sldMasterMk cId="1260006504" sldId="2147484576"/>
              <pc:sldLayoutMk cId="3056907571" sldId="2147484581"/>
              <ac:picMk id="4" creationId="{E3DA9B96-0A96-46D9-8DE7-94C31005D3A9}"/>
            </ac:picMkLst>
          </pc:picChg>
        </pc:sldLayoutChg>
        <pc:sldLayoutChg chg="del">
          <pc:chgData name="Paul Wilcox" userId="be6daff017ddb434" providerId="LiveId" clId="{045941D1-F920-4138-B56B-ED15D25346D4}" dt="2017-10-06T04:13:02.593" v="4" actId="2696"/>
          <pc:sldLayoutMkLst>
            <pc:docMk/>
            <pc:sldMasterMk cId="1260006504" sldId="2147484576"/>
            <pc:sldLayoutMk cId="2595834550" sldId="2147484593"/>
          </pc:sldLayoutMkLst>
        </pc:sldLayoutChg>
        <pc:sldLayoutChg chg="del">
          <pc:chgData name="Paul Wilcox" userId="be6daff017ddb434" providerId="LiveId" clId="{045941D1-F920-4138-B56B-ED15D25346D4}" dt="2017-10-06T04:13:02.590" v="3" actId="2696"/>
          <pc:sldLayoutMkLst>
            <pc:docMk/>
            <pc:sldMasterMk cId="1260006504" sldId="2147484576"/>
            <pc:sldLayoutMk cId="2573765295" sldId="2147484594"/>
          </pc:sldLayoutMkLst>
        </pc:sldLayoutChg>
      </pc:sldMasterChg>
      <pc:sldMasterChg chg="del delSldLayout">
        <pc:chgData name="Paul Wilcox" userId="be6daff017ddb434" providerId="LiveId" clId="{045941D1-F920-4138-B56B-ED15D25346D4}" dt="2017-10-06T04:13:10.193" v="33" actId="2696"/>
        <pc:sldMasterMkLst>
          <pc:docMk/>
          <pc:sldMasterMk cId="3959804595" sldId="2147484606"/>
        </pc:sldMasterMkLst>
        <pc:sldLayoutChg chg="del">
          <pc:chgData name="Paul Wilcox" userId="be6daff017ddb434" providerId="LiveId" clId="{045941D1-F920-4138-B56B-ED15D25346D4}" dt="2017-10-06T04:13:10.017" v="5" actId="2696"/>
          <pc:sldLayoutMkLst>
            <pc:docMk/>
            <pc:sldMasterMk cId="3959804595" sldId="2147484606"/>
            <pc:sldLayoutMk cId="3874444328" sldId="2147484607"/>
          </pc:sldLayoutMkLst>
        </pc:sldLayoutChg>
        <pc:sldLayoutChg chg="del">
          <pc:chgData name="Paul Wilcox" userId="be6daff017ddb434" providerId="LiveId" clId="{045941D1-F920-4138-B56B-ED15D25346D4}" dt="2017-10-06T04:13:10.023" v="6" actId="2696"/>
          <pc:sldLayoutMkLst>
            <pc:docMk/>
            <pc:sldMasterMk cId="3959804595" sldId="2147484606"/>
            <pc:sldLayoutMk cId="782864703" sldId="2147484608"/>
          </pc:sldLayoutMkLst>
        </pc:sldLayoutChg>
        <pc:sldLayoutChg chg="del">
          <pc:chgData name="Paul Wilcox" userId="be6daff017ddb434" providerId="LiveId" clId="{045941D1-F920-4138-B56B-ED15D25346D4}" dt="2017-10-06T04:13:10.029" v="7" actId="2696"/>
          <pc:sldLayoutMkLst>
            <pc:docMk/>
            <pc:sldMasterMk cId="3959804595" sldId="2147484606"/>
            <pc:sldLayoutMk cId="1269404186" sldId="2147484609"/>
          </pc:sldLayoutMkLst>
        </pc:sldLayoutChg>
        <pc:sldLayoutChg chg="del">
          <pc:chgData name="Paul Wilcox" userId="be6daff017ddb434" providerId="LiveId" clId="{045941D1-F920-4138-B56B-ED15D25346D4}" dt="2017-10-06T04:13:10.034" v="8" actId="2696"/>
          <pc:sldLayoutMkLst>
            <pc:docMk/>
            <pc:sldMasterMk cId="3959804595" sldId="2147484606"/>
            <pc:sldLayoutMk cId="1680661242" sldId="2147484610"/>
          </pc:sldLayoutMkLst>
        </pc:sldLayoutChg>
        <pc:sldLayoutChg chg="del">
          <pc:chgData name="Paul Wilcox" userId="be6daff017ddb434" providerId="LiveId" clId="{045941D1-F920-4138-B56B-ED15D25346D4}" dt="2017-10-06T04:13:10.038" v="9" actId="2696"/>
          <pc:sldLayoutMkLst>
            <pc:docMk/>
            <pc:sldMasterMk cId="3959804595" sldId="2147484606"/>
            <pc:sldLayoutMk cId="2268602890" sldId="2147484611"/>
          </pc:sldLayoutMkLst>
        </pc:sldLayoutChg>
        <pc:sldLayoutChg chg="del">
          <pc:chgData name="Paul Wilcox" userId="be6daff017ddb434" providerId="LiveId" clId="{045941D1-F920-4138-B56B-ED15D25346D4}" dt="2017-10-06T04:13:10.041" v="10" actId="2696"/>
          <pc:sldLayoutMkLst>
            <pc:docMk/>
            <pc:sldMasterMk cId="3959804595" sldId="2147484606"/>
            <pc:sldLayoutMk cId="1088840899" sldId="2147484612"/>
          </pc:sldLayoutMkLst>
        </pc:sldLayoutChg>
        <pc:sldLayoutChg chg="del">
          <pc:chgData name="Paul Wilcox" userId="be6daff017ddb434" providerId="LiveId" clId="{045941D1-F920-4138-B56B-ED15D25346D4}" dt="2017-10-06T04:13:10.046" v="11" actId="2696"/>
          <pc:sldLayoutMkLst>
            <pc:docMk/>
            <pc:sldMasterMk cId="3959804595" sldId="2147484606"/>
            <pc:sldLayoutMk cId="427876895" sldId="2147484613"/>
          </pc:sldLayoutMkLst>
        </pc:sldLayoutChg>
        <pc:sldLayoutChg chg="del">
          <pc:chgData name="Paul Wilcox" userId="be6daff017ddb434" providerId="LiveId" clId="{045941D1-F920-4138-B56B-ED15D25346D4}" dt="2017-10-06T04:13:10.050" v="12" actId="2696"/>
          <pc:sldLayoutMkLst>
            <pc:docMk/>
            <pc:sldMasterMk cId="3959804595" sldId="2147484606"/>
            <pc:sldLayoutMk cId="245011634" sldId="2147484614"/>
          </pc:sldLayoutMkLst>
        </pc:sldLayoutChg>
        <pc:sldLayoutChg chg="del">
          <pc:chgData name="Paul Wilcox" userId="be6daff017ddb434" providerId="LiveId" clId="{045941D1-F920-4138-B56B-ED15D25346D4}" dt="2017-10-06T04:13:10.058" v="13" actId="2696"/>
          <pc:sldLayoutMkLst>
            <pc:docMk/>
            <pc:sldMasterMk cId="3959804595" sldId="2147484606"/>
            <pc:sldLayoutMk cId="1065590750" sldId="2147484615"/>
          </pc:sldLayoutMkLst>
        </pc:sldLayoutChg>
        <pc:sldLayoutChg chg="del">
          <pc:chgData name="Paul Wilcox" userId="be6daff017ddb434" providerId="LiveId" clId="{045941D1-F920-4138-B56B-ED15D25346D4}" dt="2017-10-06T04:13:10.064" v="14" actId="2696"/>
          <pc:sldLayoutMkLst>
            <pc:docMk/>
            <pc:sldMasterMk cId="3959804595" sldId="2147484606"/>
            <pc:sldLayoutMk cId="4010071476" sldId="2147484616"/>
          </pc:sldLayoutMkLst>
        </pc:sldLayoutChg>
        <pc:sldLayoutChg chg="del">
          <pc:chgData name="Paul Wilcox" userId="be6daff017ddb434" providerId="LiveId" clId="{045941D1-F920-4138-B56B-ED15D25346D4}" dt="2017-10-06T04:13:10.083" v="15" actId="2696"/>
          <pc:sldLayoutMkLst>
            <pc:docMk/>
            <pc:sldMasterMk cId="3959804595" sldId="2147484606"/>
            <pc:sldLayoutMk cId="2127184608" sldId="2147484617"/>
          </pc:sldLayoutMkLst>
        </pc:sldLayoutChg>
        <pc:sldLayoutChg chg="del">
          <pc:chgData name="Paul Wilcox" userId="be6daff017ddb434" providerId="LiveId" clId="{045941D1-F920-4138-B56B-ED15D25346D4}" dt="2017-10-06T04:13:10.089" v="16" actId="2696"/>
          <pc:sldLayoutMkLst>
            <pc:docMk/>
            <pc:sldMasterMk cId="3959804595" sldId="2147484606"/>
            <pc:sldLayoutMk cId="824192857" sldId="2147484618"/>
          </pc:sldLayoutMkLst>
        </pc:sldLayoutChg>
        <pc:sldLayoutChg chg="del">
          <pc:chgData name="Paul Wilcox" userId="be6daff017ddb434" providerId="LiveId" clId="{045941D1-F920-4138-B56B-ED15D25346D4}" dt="2017-10-06T04:13:10.096" v="17" actId="2696"/>
          <pc:sldLayoutMkLst>
            <pc:docMk/>
            <pc:sldMasterMk cId="3959804595" sldId="2147484606"/>
            <pc:sldLayoutMk cId="52157579" sldId="2147484619"/>
          </pc:sldLayoutMkLst>
        </pc:sldLayoutChg>
        <pc:sldLayoutChg chg="del">
          <pc:chgData name="Paul Wilcox" userId="be6daff017ddb434" providerId="LiveId" clId="{045941D1-F920-4138-B56B-ED15D25346D4}" dt="2017-10-06T04:13:10.101" v="18" actId="2696"/>
          <pc:sldLayoutMkLst>
            <pc:docMk/>
            <pc:sldMasterMk cId="3959804595" sldId="2147484606"/>
            <pc:sldLayoutMk cId="897280399" sldId="2147484620"/>
          </pc:sldLayoutMkLst>
        </pc:sldLayoutChg>
        <pc:sldLayoutChg chg="del">
          <pc:chgData name="Paul Wilcox" userId="be6daff017ddb434" providerId="LiveId" clId="{045941D1-F920-4138-B56B-ED15D25346D4}" dt="2017-10-06T04:13:10.106" v="19" actId="2696"/>
          <pc:sldLayoutMkLst>
            <pc:docMk/>
            <pc:sldMasterMk cId="3959804595" sldId="2147484606"/>
            <pc:sldLayoutMk cId="3302019322" sldId="2147484621"/>
          </pc:sldLayoutMkLst>
        </pc:sldLayoutChg>
        <pc:sldLayoutChg chg="del">
          <pc:chgData name="Paul Wilcox" userId="be6daff017ddb434" providerId="LiveId" clId="{045941D1-F920-4138-B56B-ED15D25346D4}" dt="2017-10-06T04:13:10.109" v="20" actId="2696"/>
          <pc:sldLayoutMkLst>
            <pc:docMk/>
            <pc:sldMasterMk cId="3959804595" sldId="2147484606"/>
            <pc:sldLayoutMk cId="1692590106" sldId="2147484622"/>
          </pc:sldLayoutMkLst>
        </pc:sldLayoutChg>
        <pc:sldLayoutChg chg="del">
          <pc:chgData name="Paul Wilcox" userId="be6daff017ddb434" providerId="LiveId" clId="{045941D1-F920-4138-B56B-ED15D25346D4}" dt="2017-10-06T04:13:10.116" v="21" actId="2696"/>
          <pc:sldLayoutMkLst>
            <pc:docMk/>
            <pc:sldMasterMk cId="3959804595" sldId="2147484606"/>
            <pc:sldLayoutMk cId="1077920130" sldId="2147484623"/>
          </pc:sldLayoutMkLst>
        </pc:sldLayoutChg>
        <pc:sldLayoutChg chg="del">
          <pc:chgData name="Paul Wilcox" userId="be6daff017ddb434" providerId="LiveId" clId="{045941D1-F920-4138-B56B-ED15D25346D4}" dt="2017-10-06T04:13:10.119" v="22" actId="2696"/>
          <pc:sldLayoutMkLst>
            <pc:docMk/>
            <pc:sldMasterMk cId="3959804595" sldId="2147484606"/>
            <pc:sldLayoutMk cId="557112207" sldId="2147484624"/>
          </pc:sldLayoutMkLst>
        </pc:sldLayoutChg>
        <pc:sldLayoutChg chg="del">
          <pc:chgData name="Paul Wilcox" userId="be6daff017ddb434" providerId="LiveId" clId="{045941D1-F920-4138-B56B-ED15D25346D4}" dt="2017-10-06T04:13:10.135" v="23" actId="2696"/>
          <pc:sldLayoutMkLst>
            <pc:docMk/>
            <pc:sldMasterMk cId="3959804595" sldId="2147484606"/>
            <pc:sldLayoutMk cId="3418608406" sldId="2147484625"/>
          </pc:sldLayoutMkLst>
        </pc:sldLayoutChg>
        <pc:sldLayoutChg chg="del">
          <pc:chgData name="Paul Wilcox" userId="be6daff017ddb434" providerId="LiveId" clId="{045941D1-F920-4138-B56B-ED15D25346D4}" dt="2017-10-06T04:13:10.143" v="24" actId="2696"/>
          <pc:sldLayoutMkLst>
            <pc:docMk/>
            <pc:sldMasterMk cId="3959804595" sldId="2147484606"/>
            <pc:sldLayoutMk cId="3817954350" sldId="2147484626"/>
          </pc:sldLayoutMkLst>
        </pc:sldLayoutChg>
        <pc:sldLayoutChg chg="del">
          <pc:chgData name="Paul Wilcox" userId="be6daff017ddb434" providerId="LiveId" clId="{045941D1-F920-4138-B56B-ED15D25346D4}" dt="2017-10-06T04:13:10.152" v="25" actId="2696"/>
          <pc:sldLayoutMkLst>
            <pc:docMk/>
            <pc:sldMasterMk cId="3959804595" sldId="2147484606"/>
            <pc:sldLayoutMk cId="903537338" sldId="2147484627"/>
          </pc:sldLayoutMkLst>
        </pc:sldLayoutChg>
        <pc:sldLayoutChg chg="del">
          <pc:chgData name="Paul Wilcox" userId="be6daff017ddb434" providerId="LiveId" clId="{045941D1-F920-4138-B56B-ED15D25346D4}" dt="2017-10-06T04:13:10.157" v="26" actId="2696"/>
          <pc:sldLayoutMkLst>
            <pc:docMk/>
            <pc:sldMasterMk cId="3959804595" sldId="2147484606"/>
            <pc:sldLayoutMk cId="3879878878" sldId="2147484628"/>
          </pc:sldLayoutMkLst>
        </pc:sldLayoutChg>
        <pc:sldLayoutChg chg="del">
          <pc:chgData name="Paul Wilcox" userId="be6daff017ddb434" providerId="LiveId" clId="{045941D1-F920-4138-B56B-ED15D25346D4}" dt="2017-10-06T04:13:10.166" v="27" actId="2696"/>
          <pc:sldLayoutMkLst>
            <pc:docMk/>
            <pc:sldMasterMk cId="3959804595" sldId="2147484606"/>
            <pc:sldLayoutMk cId="3760496759" sldId="2147484629"/>
          </pc:sldLayoutMkLst>
        </pc:sldLayoutChg>
        <pc:sldLayoutChg chg="del">
          <pc:chgData name="Paul Wilcox" userId="be6daff017ddb434" providerId="LiveId" clId="{045941D1-F920-4138-B56B-ED15D25346D4}" dt="2017-10-06T04:13:10.170" v="28" actId="2696"/>
          <pc:sldLayoutMkLst>
            <pc:docMk/>
            <pc:sldMasterMk cId="3959804595" sldId="2147484606"/>
            <pc:sldLayoutMk cId="1710516182" sldId="2147484630"/>
          </pc:sldLayoutMkLst>
        </pc:sldLayoutChg>
        <pc:sldLayoutChg chg="del">
          <pc:chgData name="Paul Wilcox" userId="be6daff017ddb434" providerId="LiveId" clId="{045941D1-F920-4138-B56B-ED15D25346D4}" dt="2017-10-06T04:13:10.173" v="29" actId="2696"/>
          <pc:sldLayoutMkLst>
            <pc:docMk/>
            <pc:sldMasterMk cId="3959804595" sldId="2147484606"/>
            <pc:sldLayoutMk cId="481425017" sldId="2147484631"/>
          </pc:sldLayoutMkLst>
        </pc:sldLayoutChg>
        <pc:sldLayoutChg chg="del">
          <pc:chgData name="Paul Wilcox" userId="be6daff017ddb434" providerId="LiveId" clId="{045941D1-F920-4138-B56B-ED15D25346D4}" dt="2017-10-06T04:13:10.176" v="30" actId="2696"/>
          <pc:sldLayoutMkLst>
            <pc:docMk/>
            <pc:sldMasterMk cId="3959804595" sldId="2147484606"/>
            <pc:sldLayoutMk cId="1258919850" sldId="2147484632"/>
          </pc:sldLayoutMkLst>
        </pc:sldLayoutChg>
        <pc:sldLayoutChg chg="del">
          <pc:chgData name="Paul Wilcox" userId="be6daff017ddb434" providerId="LiveId" clId="{045941D1-F920-4138-B56B-ED15D25346D4}" dt="2017-10-06T04:13:10.183" v="31" actId="2696"/>
          <pc:sldLayoutMkLst>
            <pc:docMk/>
            <pc:sldMasterMk cId="3959804595" sldId="2147484606"/>
            <pc:sldLayoutMk cId="3660415079" sldId="2147484633"/>
          </pc:sldLayoutMkLst>
        </pc:sldLayoutChg>
        <pc:sldLayoutChg chg="del">
          <pc:chgData name="Paul Wilcox" userId="be6daff017ddb434" providerId="LiveId" clId="{045941D1-F920-4138-B56B-ED15D25346D4}" dt="2017-10-06T04:13:10.186" v="32" actId="2696"/>
          <pc:sldLayoutMkLst>
            <pc:docMk/>
            <pc:sldMasterMk cId="3959804595" sldId="2147484606"/>
            <pc:sldLayoutMk cId="3960203684" sldId="2147484634"/>
          </pc:sldLayoutMkLst>
        </pc:sldLayoutChg>
      </pc:sldMasterChg>
    </pc:docChg>
  </pc:docChgLst>
  <pc:docChgLst>
    <pc:chgData name="Paul Wilcox" userId="be6daff017ddb434" providerId="LiveId" clId="{41707961-710C-4637-A1E1-E0F52829EDA6}"/>
    <pc:docChg chg="undo addSld delSld modSld modSection">
      <pc:chgData name="Paul Wilcox" userId="be6daff017ddb434" providerId="LiveId" clId="{41707961-710C-4637-A1E1-E0F52829EDA6}" dt="2017-10-06T03:52:52.848" v="36"/>
      <pc:docMkLst>
        <pc:docMk/>
      </pc:docMkLst>
      <pc:sldChg chg="modSp">
        <pc:chgData name="Paul Wilcox" userId="be6daff017ddb434" providerId="LiveId" clId="{41707961-710C-4637-A1E1-E0F52829EDA6}" dt="2017-10-06T03:52:27.663" v="30" actId="20577"/>
        <pc:sldMkLst>
          <pc:docMk/>
          <pc:sldMk cId="3742582802" sldId="1604"/>
        </pc:sldMkLst>
        <pc:spChg chg="mod">
          <ac:chgData name="Paul Wilcox" userId="be6daff017ddb434" providerId="LiveId" clId="{41707961-710C-4637-A1E1-E0F52829EDA6}" dt="2017-10-05T18:54:05.801" v="0" actId="1076"/>
          <ac:spMkLst>
            <pc:docMk/>
            <pc:sldMk cId="3742582802" sldId="1604"/>
            <ac:spMk id="2" creationId="{EB9E50A6-31FD-439C-BB09-044C3BD47BB5}"/>
          </ac:spMkLst>
        </pc:spChg>
        <pc:spChg chg="mod">
          <ac:chgData name="Paul Wilcox" userId="be6daff017ddb434" providerId="LiveId" clId="{41707961-710C-4637-A1E1-E0F52829EDA6}" dt="2017-10-06T03:52:27.663" v="30" actId="20577"/>
          <ac:spMkLst>
            <pc:docMk/>
            <pc:sldMk cId="3742582802" sldId="1604"/>
            <ac:spMk id="4" creationId="{892B0493-1FB0-43EB-BC78-E853B3770FCC}"/>
          </ac:spMkLst>
        </pc:spChg>
      </pc:sldChg>
      <pc:sldChg chg="modSp modTransition modAnim">
        <pc:chgData name="Paul Wilcox" userId="be6daff017ddb434" providerId="LiveId" clId="{41707961-710C-4637-A1E1-E0F52829EDA6}" dt="2017-10-06T03:52:52.848" v="36"/>
        <pc:sldMkLst>
          <pc:docMk/>
          <pc:sldMk cId="1350468382" sldId="1605"/>
        </pc:sldMkLst>
        <pc:spChg chg="mod">
          <ac:chgData name="Paul Wilcox" userId="be6daff017ddb434" providerId="LiveId" clId="{41707961-710C-4637-A1E1-E0F52829EDA6}" dt="2017-10-06T03:52:35.913" v="35" actId="14100"/>
          <ac:spMkLst>
            <pc:docMk/>
            <pc:sldMk cId="1350468382" sldId="1605"/>
            <ac:spMk id="4" creationId="{00000000-0000-0000-0000-000000000000}"/>
          </ac:spMkLst>
        </pc:spChg>
      </pc:sldChg>
      <pc:sldChg chg="add del">
        <pc:chgData name="Paul Wilcox" userId="be6daff017ddb434" providerId="LiveId" clId="{41707961-710C-4637-A1E1-E0F52829EDA6}" dt="2017-10-06T02:54:58.583" v="2" actId="2696"/>
        <pc:sldMkLst>
          <pc:docMk/>
          <pc:sldMk cId="572063235" sldId="160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10/6/17 10:48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10/6/17 10:48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15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78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10/6/17 10:48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57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Design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Focused functionality</a:t>
            </a:r>
          </a:p>
          <a:p>
            <a:pPr lvl="2"/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Tabs work best when they’re built to address a specific need. Focus on a small set of tasks or a subset of data that’s relevant to the channel the tab is in.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Reduced chrome</a:t>
            </a:r>
          </a:p>
          <a:p>
            <a:pPr lvl="2"/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Avoid creating multiple panels in a tab, adding layers of navigation, or requiring users to scroll both vertically and horizontally in one tab. In other words, try not to have tabs in your tab.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Integration</a:t>
            </a:r>
          </a:p>
          <a:p>
            <a:pPr lvl="2"/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Find ways to notify users about tab activity by posting cards to a conversation, for example.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Conversational</a:t>
            </a:r>
          </a:p>
          <a:p>
            <a:pPr lvl="2"/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Find a way to facilitate conversation around a tab. This ensures that conversations center on the content, data, or process at hand.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Streamlined access</a:t>
            </a:r>
          </a:p>
          <a:p>
            <a:pPr lvl="2"/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Make sure you’re granting access to the right people at the right time. Keeping your sign-in process simple will avoid creating barriers to contribution and collaboration.</a:t>
            </a:r>
          </a:p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Develop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Any editor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Call any service</a:t>
            </a:r>
          </a:p>
          <a:p>
            <a:pPr lvl="0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Deploy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Seller Dashboard is used to submit to store</a:t>
            </a:r>
          </a:p>
          <a:p>
            <a:pPr lvl="2"/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Not necessary for tabs – can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sideload</a:t>
            </a:r>
            <a:endParaRPr lang="en-US" sz="9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lvl="1"/>
            <a:endParaRPr lang="en-US" sz="900" b="1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75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provide a seamless tab experience, perform provisioning and authorization on configuration page when possible.</a:t>
            </a:r>
          </a:p>
          <a:p>
            <a:endParaRPr lang="en-US" dirty="0"/>
          </a:p>
          <a:p>
            <a:r>
              <a:rPr lang="en-US" dirty="0"/>
              <a:t>If context has entity/</a:t>
            </a:r>
            <a:r>
              <a:rPr lang="en-US" dirty="0" err="1"/>
              <a:t>subentity</a:t>
            </a:r>
            <a:r>
              <a:rPr lang="en-US" dirty="0"/>
              <a:t>, then respond to a </a:t>
            </a:r>
            <a:r>
              <a:rPr lang="en-US" dirty="0" err="1"/>
              <a:t>deeplink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State storage</a:t>
            </a:r>
            <a:r>
              <a:rPr lang="en-US" baseline="0" dirty="0"/>
              <a:t> is developer’s responsibility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432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418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49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09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068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10/6/17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2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69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9524982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61331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2721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1146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86941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32682019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518163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93669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5386139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0808085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50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378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29066973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01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525046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28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0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215846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1242191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127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294887665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399447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584617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7" r:id="rId1"/>
    <p:sldLayoutId id="2147484580" r:id="rId2"/>
    <p:sldLayoutId id="2147484581" r:id="rId3"/>
    <p:sldLayoutId id="2147484582" r:id="rId4"/>
    <p:sldLayoutId id="2147484583" r:id="rId5"/>
    <p:sldLayoutId id="2147484584" r:id="rId6"/>
    <p:sldLayoutId id="2147484585" r:id="rId7"/>
    <p:sldLayoutId id="2147484586" r:id="rId8"/>
    <p:sldLayoutId id="2147484587" r:id="rId9"/>
    <p:sldLayoutId id="2147484588" r:id="rId10"/>
    <p:sldLayoutId id="2147484589" r:id="rId11"/>
    <p:sldLayoutId id="2147484590" r:id="rId12"/>
    <p:sldLayoutId id="2147484591" r:id="rId13"/>
    <p:sldLayoutId id="2147484592" r:id="rId14"/>
    <p:sldLayoutId id="2147484595" r:id="rId15"/>
    <p:sldLayoutId id="2147484596" r:id="rId16"/>
    <p:sldLayoutId id="2147484597" r:id="rId17"/>
    <p:sldLayoutId id="2147484598" r:id="rId18"/>
    <p:sldLayoutId id="2147484599" r:id="rId19"/>
    <p:sldLayoutId id="2147484600" r:id="rId20"/>
    <p:sldLayoutId id="2147484601" r:id="rId21"/>
    <p:sldLayoutId id="2147484602" r:id="rId22"/>
    <p:sldLayoutId id="2147484603" r:id="rId23"/>
    <p:sldLayoutId id="2147484604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366468"/>
            <a:ext cx="5999458" cy="1828800"/>
          </a:xfrm>
        </p:spPr>
        <p:txBody>
          <a:bodyPr/>
          <a:lstStyle/>
          <a:p>
            <a:r>
              <a:rPr lang="en-US" dirty="0"/>
              <a:t>Fundamentals of Microsoft Teams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r>
              <a:rPr lang="en-US" dirty="0"/>
              <a:t>Build a Microsoft Teams Tab</a:t>
            </a:r>
          </a:p>
        </p:txBody>
      </p:sp>
    </p:spTree>
    <p:extLst>
      <p:ext uri="{BB962C8B-B14F-4D97-AF65-F5344CB8AC3E}">
        <p14:creationId xmlns:p14="http://schemas.microsoft.com/office/powerpoint/2010/main" val="37425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960438"/>
            <a:ext cx="3298789" cy="917575"/>
          </a:xfrm>
        </p:spPr>
        <p:txBody>
          <a:bodyPr/>
          <a:lstStyle/>
          <a:p>
            <a:r>
              <a:rPr lang="en-US" sz="2800" dirty="0"/>
              <a:t>Build a Microsoft Teams Tab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5097463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Overview of building a Microsoft Teams Tab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Tab content and configuration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Interacting with Teams and External Systems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Azure Active Directory and Microsoft Graph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DEMO</a:t>
            </a:r>
          </a:p>
        </p:txBody>
      </p:sp>
      <p:pic>
        <p:nvPicPr>
          <p:cNvPr id="6" name="Picture 5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30367F61-06EB-468E-A286-8CF47433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9" r="11517"/>
          <a:stretch/>
        </p:blipFill>
        <p:spPr>
          <a:xfrm>
            <a:off x="6193971" y="0"/>
            <a:ext cx="624250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msteamsdesignguidelines.azurewebsites.net/images/framework/framework_tabs_column.png">
            <a:extLst>
              <a:ext uri="{FF2B5EF4-FFF2-40B4-BE49-F238E27FC236}">
                <a16:creationId xmlns:a16="http://schemas.microsoft.com/office/drawing/2014/main" id="{FAF10D37-EDA9-4615-9731-A7677AF4B2A3}"/>
              </a:ext>
            </a:extLst>
          </p:cNvPr>
          <p:cNvPicPr>
            <a:picLocks noGrp="1" noChangeAspect="1" noChangeArrowheads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84" y="2118372"/>
            <a:ext cx="3218357" cy="1977947"/>
          </a:xfrm>
          <a:prstGeom prst="rect">
            <a:avLst/>
          </a:prstGeom>
          <a:noFill/>
          <a:ln>
            <a:solidFill>
              <a:schemeClr val="bg1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5F835D-077E-45B3-85BB-C821257C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</a:t>
            </a:r>
            <a:r>
              <a:rPr lang="en-US" baseline="0" dirty="0"/>
              <a:t> building a Microsoft Teams Tab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B27FC-6F8B-4F8B-8789-98EE05355A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3690937" cy="1269578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Design a great tab</a:t>
            </a:r>
          </a:p>
          <a:p>
            <a:r>
              <a:rPr lang="en-US" b="0" dirty="0">
                <a:solidFill>
                  <a:schemeClr val="tx1"/>
                </a:solidFill>
              </a:rPr>
              <a:t>Select relevant app functionality</a:t>
            </a:r>
          </a:p>
          <a:p>
            <a:r>
              <a:rPr lang="en-US" b="0" dirty="0">
                <a:solidFill>
                  <a:schemeClr val="tx1"/>
                </a:solidFill>
              </a:rPr>
              <a:t>Scope and focus the user experience</a:t>
            </a:r>
          </a:p>
          <a:p>
            <a:r>
              <a:rPr lang="en-US" b="0" dirty="0">
                <a:solidFill>
                  <a:schemeClr val="tx1"/>
                </a:solidFill>
              </a:rPr>
              <a:t>Integrate and streamline access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63611-A135-4E98-A4DC-490E5344B6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263" y="5026024"/>
            <a:ext cx="3690937" cy="1615827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Develop your tab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HTML/JavaScript/TypeScript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REST services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Deep Linking and context</a:t>
            </a:r>
          </a:p>
          <a:p>
            <a:pPr marL="285750" lvl="1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7184D4-9832-4B94-A802-31AC1B34C1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7388" y="5026024"/>
            <a:ext cx="3690937" cy="923330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Deploy your tab</a:t>
            </a:r>
          </a:p>
          <a:p>
            <a:pPr lvl="1">
              <a:spcBef>
                <a:spcPts val="900"/>
              </a:spcBef>
            </a:pPr>
            <a:r>
              <a:rPr lang="en-US" dirty="0" err="1"/>
              <a:t>Sideload</a:t>
            </a:r>
            <a:r>
              <a:rPr lang="en-US" dirty="0"/>
              <a:t> to Teams app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Submit to Office Store </a:t>
            </a:r>
          </a:p>
        </p:txBody>
      </p:sp>
      <p:pic>
        <p:nvPicPr>
          <p:cNvPr id="1026" name="Picture 2" descr="Screenshot of Visual Studio Code editing">
            <a:extLst>
              <a:ext uri="{FF2B5EF4-FFF2-40B4-BE49-F238E27FC236}">
                <a16:creationId xmlns:a16="http://schemas.microsoft.com/office/drawing/2014/main" id="{D2770D23-31AF-43B1-B3E7-481206F4420E}"/>
              </a:ext>
            </a:extLst>
          </p:cNvPr>
          <p:cNvPicPr>
            <a:picLocks noGrp="1" noChangeAspect="1" noChangeArrowheads="1"/>
          </p:cNvPicPr>
          <p:nvPr>
            <p:ph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4575" y="2123419"/>
            <a:ext cx="2752725" cy="220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msteamsdesignguidelines.azurewebsites.net/images/framework/framework_submit_gallery.png">
            <a:extLst>
              <a:ext uri="{FF2B5EF4-FFF2-40B4-BE49-F238E27FC236}">
                <a16:creationId xmlns:a16="http://schemas.microsoft.com/office/drawing/2014/main" id="{7F86A129-B3EB-47F0-BA06-FDCB4163AF88}"/>
              </a:ext>
            </a:extLst>
          </p:cNvPr>
          <p:cNvPicPr>
            <a:picLocks noGrp="1" noChangeAspect="1" noChangeArrowheads="1"/>
          </p:cNvPicPr>
          <p:nvPr>
            <p:ph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383" y="2118373"/>
            <a:ext cx="3124946" cy="1974658"/>
          </a:xfrm>
          <a:prstGeom prst="rect">
            <a:avLst/>
          </a:prstGeom>
          <a:noFill/>
          <a:ln>
            <a:solidFill>
              <a:schemeClr val="bg1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63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E39CF08-D3EB-43B2-A3AD-471D74D3CEA7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1397908" y="1871817"/>
            <a:ext cx="3661559" cy="270955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3E5B1EF-67AE-4A3C-9A66-63771084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Configuration and Content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39457B-30BF-441B-8DAC-1839F160A4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5527100" cy="1615827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Tab Configuration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Configured in manifest</a:t>
            </a:r>
          </a:p>
          <a:p>
            <a:r>
              <a:rPr lang="en-US" b="0" dirty="0">
                <a:solidFill>
                  <a:schemeClr val="tx1"/>
                </a:solidFill>
              </a:rPr>
              <a:t>Displayed when Tab added to Channel</a:t>
            </a:r>
          </a:p>
          <a:p>
            <a:r>
              <a:rPr lang="en-US" b="0" dirty="0">
                <a:solidFill>
                  <a:schemeClr val="tx1"/>
                </a:solidFill>
              </a:rPr>
              <a:t>Collect information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Call </a:t>
            </a:r>
            <a:r>
              <a:rPr lang="en-US" b="0" dirty="0" err="1">
                <a:solidFill>
                  <a:schemeClr val="tx1"/>
                </a:solidFill>
              </a:rPr>
              <a:t>setSettings</a:t>
            </a:r>
            <a:r>
              <a:rPr lang="en-US" b="0" dirty="0">
                <a:solidFill>
                  <a:schemeClr val="tx1"/>
                </a:solidFill>
              </a:rPr>
              <a:t>() specifying Content </a:t>
            </a:r>
            <a:r>
              <a:rPr lang="en-US" b="0" dirty="0" err="1">
                <a:solidFill>
                  <a:schemeClr val="tx1"/>
                </a:solidFill>
              </a:rPr>
              <a:t>Url</a:t>
            </a:r>
            <a:r>
              <a:rPr lang="en-US" b="0" dirty="0">
                <a:solidFill>
                  <a:schemeClr val="tx1"/>
                </a:solidFill>
              </a:rPr>
              <a:t> and Entity Id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995F82-5E4D-4E22-881D-F48871EA49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0554" y="5026024"/>
            <a:ext cx="5537771" cy="1962076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Tab Content</a:t>
            </a:r>
          </a:p>
          <a:p>
            <a:r>
              <a:rPr lang="en-US" b="0" dirty="0">
                <a:solidFill>
                  <a:schemeClr val="tx1"/>
                </a:solidFill>
              </a:rPr>
              <a:t>Rendered in IFRAME</a:t>
            </a:r>
          </a:p>
          <a:p>
            <a:r>
              <a:rPr lang="en-US" b="0" dirty="0" err="1">
                <a:solidFill>
                  <a:schemeClr val="tx1"/>
                </a:solidFill>
              </a:rPr>
              <a:t>Url</a:t>
            </a:r>
            <a:r>
              <a:rPr lang="en-US" b="0" dirty="0">
                <a:solidFill>
                  <a:schemeClr val="tx1"/>
                </a:solidFill>
              </a:rPr>
              <a:t> specified by configuration page</a:t>
            </a:r>
          </a:p>
          <a:p>
            <a:r>
              <a:rPr lang="en-US" b="0" dirty="0">
                <a:solidFill>
                  <a:schemeClr val="tx1"/>
                </a:solidFill>
              </a:rPr>
              <a:t>Inspect context for </a:t>
            </a:r>
            <a:r>
              <a:rPr lang="en-US" b="0" dirty="0" err="1">
                <a:solidFill>
                  <a:schemeClr val="tx1"/>
                </a:solidFill>
              </a:rPr>
              <a:t>EntityId</a:t>
            </a:r>
            <a:r>
              <a:rPr lang="en-US" b="0" dirty="0">
                <a:solidFill>
                  <a:schemeClr val="tx1"/>
                </a:solidFill>
              </a:rPr>
              <a:t>/</a:t>
            </a:r>
            <a:r>
              <a:rPr lang="en-US" b="0" dirty="0" err="1">
                <a:solidFill>
                  <a:schemeClr val="tx1"/>
                </a:solidFill>
              </a:rPr>
              <a:t>SubEntityId</a:t>
            </a:r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Retrieve state based on Entity/</a:t>
            </a:r>
            <a:r>
              <a:rPr lang="en-US" b="0" dirty="0" err="1">
                <a:solidFill>
                  <a:schemeClr val="tx1"/>
                </a:solidFill>
              </a:rPr>
              <a:t>SubEntity</a:t>
            </a:r>
            <a:r>
              <a:rPr lang="en-US" b="0" dirty="0">
                <a:solidFill>
                  <a:schemeClr val="tx1"/>
                </a:solidFill>
              </a:rPr>
              <a:t>/User</a:t>
            </a:r>
          </a:p>
          <a:p>
            <a:endParaRPr lang="en-US" sz="2400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AAC6681-D462-46DC-8D0F-E9F9C969B2D2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4"/>
          <a:stretch>
            <a:fillRect/>
          </a:stretch>
        </p:blipFill>
        <p:spPr>
          <a:xfrm>
            <a:off x="7198411" y="1997075"/>
            <a:ext cx="4049929" cy="245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3313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B111BD-B777-48B1-9F48-52BF46F7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Microsoft Teams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85B3833-D24D-48C6-ABBB-C0C323CA96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03049"/>
            <a:ext cx="11533187" cy="307777"/>
          </a:xfrm>
        </p:spPr>
        <p:txBody>
          <a:bodyPr/>
          <a:lstStyle/>
          <a:p>
            <a:r>
              <a:rPr lang="en-US" dirty="0"/>
              <a:t>Teams API provides context for User / Team / Organization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CF92A24-3695-41A4-B636-086190BC99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6" y="1895478"/>
            <a:ext cx="5637950" cy="1615827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Getting Context through URL placeholders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1"/>
                </a:solidFill>
                <a:latin typeface="+mj-lt"/>
              </a:rPr>
              <a:t>Placeholders specified in URL in manifest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1"/>
                </a:solidFill>
                <a:latin typeface="+mj-lt"/>
              </a:rPr>
              <a:t>Resolved at runtime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1"/>
                </a:solidFill>
                <a:latin typeface="+mj-lt"/>
              </a:rPr>
              <a:t>Placeholders for each property of  </a:t>
            </a:r>
            <a:r>
              <a:rPr lang="en-US" b="0" dirty="0">
                <a:solidFill>
                  <a:schemeClr val="tx1"/>
                </a:solidFill>
              </a:rPr>
              <a:t>C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ontext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object </a:t>
            </a:r>
          </a:p>
          <a:p>
            <a:pPr>
              <a:spcBef>
                <a:spcPts val="0"/>
              </a:spcBef>
            </a:pPr>
            <a:r>
              <a:rPr lang="en-US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  <a:r>
              <a:rPr lang="en-US" sz="1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upn</a:t>
            </a:r>
            <a:r>
              <a:rPr lang="en-US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}, {</a:t>
            </a:r>
            <a:r>
              <a:rPr lang="en-US" sz="1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teamId</a:t>
            </a:r>
            <a:r>
              <a:rPr lang="en-US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AE01C1E-D69D-4FB4-A045-A209071DB7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5740" y="1895478"/>
            <a:ext cx="5566678" cy="1461939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Getting Context through the JavaScript library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1"/>
                </a:solidFill>
                <a:latin typeface="+mj-lt"/>
              </a:rPr>
              <a:t>Library provides function to get context</a:t>
            </a:r>
          </a:p>
          <a:p>
            <a:pPr>
              <a:spcBef>
                <a:spcPts val="0"/>
              </a:spcBef>
            </a:pPr>
            <a:r>
              <a:rPr lang="en-US" sz="1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microsoftTeams.getContext</a:t>
            </a:r>
            <a:r>
              <a:rPr lang="en-US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1"/>
                </a:solidFill>
                <a:latin typeface="+mj-lt"/>
              </a:rPr>
              <a:t>Asynchronous method with only success callback</a:t>
            </a:r>
          </a:p>
          <a:p>
            <a:pPr>
              <a:spcBef>
                <a:spcPts val="0"/>
              </a:spcBef>
            </a:pPr>
            <a:r>
              <a:rPr lang="en-US" sz="1200" b="0" dirty="0">
                <a:solidFill>
                  <a:schemeClr val="tx1"/>
                </a:solidFill>
              </a:rPr>
              <a:t>Returns context object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DB9AA8C-C576-4E4D-91F5-D23C02109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362051"/>
              </p:ext>
            </p:extLst>
          </p:nvPr>
        </p:nvGraphicFramePr>
        <p:xfrm>
          <a:off x="465136" y="3955134"/>
          <a:ext cx="11533188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4390">
                  <a:extLst>
                    <a:ext uri="{9D8B030D-6E8A-4147-A177-3AD203B41FA5}">
                      <a16:colId xmlns:a16="http://schemas.microsoft.com/office/drawing/2014/main" val="3125580209"/>
                    </a:ext>
                  </a:extLst>
                </a:gridCol>
                <a:gridCol w="9148798">
                  <a:extLst>
                    <a:ext uri="{9D8B030D-6E8A-4147-A177-3AD203B41FA5}">
                      <a16:colId xmlns:a16="http://schemas.microsoft.com/office/drawing/2014/main" val="2154290756"/>
                    </a:ext>
                  </a:extLst>
                </a:gridCol>
              </a:tblGrid>
              <a:tr h="32581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+mj-lt"/>
                        </a:rPr>
                        <a:t>Property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+mj-lt"/>
                        </a:rPr>
                        <a:t>Description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91520303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teamId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The team ID in the format 19:[id]@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thread.skype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58532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channelId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The channel ID in the format 19:[id]@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thread.skype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132184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Locale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Lowercase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-locale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365897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theme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default | dark | contrast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990013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entityId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The entity id you set up on your config page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83545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subEntityId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The sub entity id you set up on your config page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49799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upn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The user identifier in email format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629762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tid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Guid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identifying the current Tenant ID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54220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groupId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Guid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identifying the current O365 Group ID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121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63302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C889-D88B-4F28-ABA2-8C48D961D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</a:t>
            </a:r>
            <a:r>
              <a:rPr lang="en-US" baseline="0" dirty="0"/>
              <a:t> with external services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380CE4-C31E-4902-810D-DF5D25FCC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1895478"/>
            <a:ext cx="5653087" cy="4154984"/>
          </a:xfrm>
        </p:spPr>
        <p:txBody>
          <a:bodyPr/>
          <a:lstStyle/>
          <a:p>
            <a:pPr lvl="0"/>
            <a:r>
              <a:rPr lang="en-US" sz="1800" dirty="0">
                <a:latin typeface="+mj-lt"/>
              </a:rPr>
              <a:t>Authenticating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Authentication cannot occur in IFRAME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Teams JavaScript library facilitates popup and </a:t>
            </a:r>
            <a:br>
              <a:rPr lang="en-US" b="0" dirty="0">
                <a:solidFill>
                  <a:srgbClr val="2F2F2F"/>
                </a:solidFill>
                <a:latin typeface="+mj-lt"/>
              </a:rPr>
            </a:br>
            <a:r>
              <a:rPr lang="en-US" b="0" dirty="0">
                <a:solidFill>
                  <a:srgbClr val="2F2F2F"/>
                </a:solidFill>
                <a:latin typeface="+mj-lt"/>
              </a:rPr>
              <a:t>cross-window communication</a:t>
            </a:r>
            <a:br>
              <a:rPr lang="en-US" sz="1600" b="0" dirty="0">
                <a:solidFill>
                  <a:srgbClr val="2F2F2F"/>
                </a:solidFill>
              </a:rPr>
            </a:br>
            <a:br>
              <a:rPr lang="en-US" b="0" dirty="0">
                <a:solidFill>
                  <a:srgbClr val="2F2F2F"/>
                </a:solidFill>
              </a:rPr>
            </a:b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microsoftTeams.authentication.authenticate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({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url: &lt;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auth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URL&gt;, 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width: &lt;width&gt;,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height: &lt;height&gt;,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successCallback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: &lt;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successCallback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&gt;,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failureCallback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: &lt;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failureCallback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&gt;})</a:t>
            </a:r>
            <a:endParaRPr lang="en-US" dirty="0">
              <a:solidFill>
                <a:srgbClr val="2F2F2F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b="0" dirty="0">
                <a:solidFill>
                  <a:srgbClr val="2F2F2F"/>
                </a:solidFill>
                <a:latin typeface="+mj-lt"/>
              </a:rPr>
              <a:t>In &lt;</a:t>
            </a:r>
            <a:r>
              <a:rPr lang="en-US" b="0" dirty="0" err="1">
                <a:solidFill>
                  <a:srgbClr val="2F2F2F"/>
                </a:solidFill>
                <a:latin typeface="+mj-lt"/>
              </a:rPr>
              <a:t>auth</a:t>
            </a:r>
            <a:r>
              <a:rPr lang="en-US" b="0" dirty="0">
                <a:solidFill>
                  <a:srgbClr val="2F2F2F"/>
                </a:solidFill>
                <a:latin typeface="+mj-lt"/>
              </a:rPr>
              <a:t> URL&gt; signal result and pass data</a:t>
            </a:r>
            <a:br>
              <a:rPr lang="en-US" sz="1600" b="0" dirty="0">
                <a:solidFill>
                  <a:srgbClr val="2F2F2F"/>
                </a:solidFill>
              </a:rPr>
            </a:br>
            <a:br>
              <a:rPr lang="en-US" sz="1600" b="0" dirty="0">
                <a:solidFill>
                  <a:srgbClr val="2F2F2F"/>
                </a:solidFill>
              </a:rPr>
            </a:br>
            <a:r>
              <a:rPr lang="en-US" sz="1800" b="0" dirty="0">
                <a:solidFill>
                  <a:srgbClr val="2F2F2F"/>
                </a:solidFill>
              </a:rPr>
              <a:t>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microsoftTeams.authentication.notifySuccess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(token)</a:t>
            </a:r>
            <a:b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2F2F2F"/>
                </a:solidFill>
              </a:rPr>
              <a:t>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microsoftTeams.authentication.notifyFailure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(err)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BC628D-BC46-41BD-9A43-AE425066C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895478"/>
            <a:ext cx="5653087" cy="2423740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Redirecting across domains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Tabs can only show pages in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validDomains</a:t>
            </a:r>
            <a:r>
              <a:rPr lang="en-US" sz="1600" b="0" dirty="0">
                <a:solidFill>
                  <a:srgbClr val="2F2F2F"/>
                </a:solidFill>
              </a:rPr>
              <a:t> </a:t>
            </a:r>
            <a:r>
              <a:rPr lang="en-US" b="0" dirty="0">
                <a:solidFill>
                  <a:srgbClr val="2F2F2F"/>
                </a:solidFill>
                <a:latin typeface="+mj-lt"/>
              </a:rPr>
              <a:t>list of manifest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Call</a:t>
            </a:r>
            <a:r>
              <a:rPr lang="en-US" sz="1600" b="0" dirty="0">
                <a:solidFill>
                  <a:srgbClr val="2F2F2F"/>
                </a:solidFill>
              </a:rPr>
              <a:t>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microsoftTeams.navigateCrossDomain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yourNewUrl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F2F2F"/>
                </a:solidFill>
                <a:latin typeface="+mj-lt"/>
              </a:rPr>
              <a:t>to request the IFRAME containing your page is redirected to the specified URL.</a:t>
            </a:r>
          </a:p>
          <a:p>
            <a:pPr lvl="0"/>
            <a:r>
              <a:rPr lang="en-US" b="0" dirty="0">
                <a:solidFill>
                  <a:srgbClr val="2F2F2F"/>
                </a:solidFill>
              </a:rPr>
              <a:t>(Could also display page in popup via 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authenticate</a:t>
            </a:r>
            <a:r>
              <a:rPr lang="en-US" b="0" dirty="0">
                <a:solidFill>
                  <a:srgbClr val="2F2F2F"/>
                </a:solidFill>
              </a:rPr>
              <a:t>)</a:t>
            </a:r>
            <a:endParaRPr lang="en-US" b="0" dirty="0">
              <a:solidFill>
                <a:srgbClr val="2F2F2F"/>
              </a:solidFill>
              <a:latin typeface="Consolas" panose="020B0609020204030204" pitchFamily="49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2F2F2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3387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Call Microsoft Graph inside a Tab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6530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5167278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02 - Build a basic Microsoft Teams Bot</Template>
  <TotalTime>687</TotalTime>
  <Words>853</Words>
  <Application>Microsoft Macintosh PowerPoint</Application>
  <PresentationFormat>Custom</PresentationFormat>
  <Paragraphs>128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Consolas</vt:lpstr>
      <vt:lpstr>Segoe UI</vt:lpstr>
      <vt:lpstr>Segoe UI Light</vt:lpstr>
      <vt:lpstr>Segoe UI Semibold</vt:lpstr>
      <vt:lpstr>Wingdings</vt:lpstr>
      <vt:lpstr>1_Office 365 PPT Template - 2017</vt:lpstr>
      <vt:lpstr>Fundamentals of Microsoft Teams</vt:lpstr>
      <vt:lpstr>Build a Microsoft Teams Tab</vt:lpstr>
      <vt:lpstr>Overview of building a Microsoft Teams Tab</vt:lpstr>
      <vt:lpstr>Tab Configuration and Content</vt:lpstr>
      <vt:lpstr>Interacting with Microsoft Teams</vt:lpstr>
      <vt:lpstr>Interacting with external services</vt:lpstr>
      <vt:lpstr>Demo Call Microsoft Graph inside a Tab</vt:lpstr>
      <vt:lpstr>Summary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Microsoft Teams</dc:title>
  <dc:subject>&lt;Speech title here&gt;</dc:subject>
  <dc:creator>Paul Schaeflein</dc:creator>
  <cp:keywords/>
  <dc:description>Template: Angela Powell; ZUM Communications
Formatting: 
Audience Type:</dc:description>
  <cp:lastModifiedBy>Andrew Connell</cp:lastModifiedBy>
  <cp:revision>15</cp:revision>
  <dcterms:created xsi:type="dcterms:W3CDTF">2017-08-29T19:42:02Z</dcterms:created>
  <dcterms:modified xsi:type="dcterms:W3CDTF">2017-10-06T14:48:36Z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2017-10-06T07:27:59.6860687-07:00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